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8986E-C770-43EE-A052-D04757E037F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3EB5-F4CF-4B80-A27E-E812C300D1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6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8986E-C770-43EE-A052-D04757E037F8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83EB5-F4CF-4B80-A27E-E812C300D1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36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6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24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6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68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55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4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3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82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7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9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3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42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1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8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76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60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70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8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3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9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2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2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9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화면 슬라이드 쇼(4:3)</PresentationFormat>
  <Paragraphs>27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파티클 시스템(Particle System)</vt:lpstr>
      <vt:lpstr>Direct3D 파이프라인</vt:lpstr>
      <vt:lpstr>Direct3D 파이프라인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2020-11-19T15:57:02Z</dcterms:created>
  <dcterms:modified xsi:type="dcterms:W3CDTF">2020-11-19T15:57:02Z</dcterms:modified>
</cp:coreProperties>
</file>